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63" r:id="rId5"/>
    <p:sldId id="257" r:id="rId6"/>
    <p:sldId id="260" r:id="rId7"/>
    <p:sldId id="261" r:id="rId8"/>
    <p:sldId id="265" r:id="rId9"/>
    <p:sldId id="266" r:id="rId10"/>
    <p:sldId id="267" r:id="rId11"/>
    <p:sldId id="312" r:id="rId12"/>
    <p:sldId id="262" r:id="rId13"/>
    <p:sldId id="264" r:id="rId14"/>
    <p:sldId id="268" r:id="rId15"/>
    <p:sldId id="269" r:id="rId16"/>
    <p:sldId id="286" r:id="rId17"/>
    <p:sldId id="270" r:id="rId18"/>
    <p:sldId id="275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10" r:id="rId48"/>
    <p:sldId id="304" r:id="rId49"/>
    <p:sldId id="305" r:id="rId50"/>
    <p:sldId id="306" r:id="rId51"/>
    <p:sldId id="307" r:id="rId52"/>
    <p:sldId id="308" r:id="rId53"/>
    <p:sldId id="309" r:id="rId54"/>
    <p:sldId id="311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10" d="100"/>
          <a:sy n="110" d="100"/>
        </p:scale>
        <p:origin x="-16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7CFF5-DA5E-4706-89B1-3F66306D7E7D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62332-998C-4411-A207-2F4627518EA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Puerta</a:t>
            </a:r>
            <a:r>
              <a:rPr lang="fr-FR" dirty="0" smtClean="0"/>
              <a:t> </a:t>
            </a:r>
            <a:r>
              <a:rPr lang="fr-FR" dirty="0" err="1" smtClean="0"/>
              <a:t>Invertida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puerta</a:t>
            </a:r>
            <a:r>
              <a:rPr lang="fr-FR" dirty="0" smtClean="0"/>
              <a:t> </a:t>
            </a:r>
            <a:r>
              <a:rPr lang="fr-FR" dirty="0" err="1" smtClean="0"/>
              <a:t>invertida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4E3E-2E62-46C5-9255-A9BEBC7BDECA}" type="datetimeFigureOut">
              <a:rPr lang="fr-FR" smtClean="0"/>
              <a:pPr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620688"/>
            <a:ext cx="7702624" cy="1251570"/>
          </a:xfrm>
        </p:spPr>
        <p:txBody>
          <a:bodyPr/>
          <a:lstStyle/>
          <a:p>
            <a:r>
              <a:rPr lang="fr-FR" dirty="0" smtClean="0"/>
              <a:t>Maquettage </a:t>
            </a:r>
            <a:r>
              <a:rPr lang="fr-FR" dirty="0" err="1" smtClean="0"/>
              <a:t>Buroscope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3356992"/>
            <a:ext cx="6368752" cy="14177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Interactions et Personnages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900" y="1201019"/>
            <a:ext cx="8306200" cy="532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268760"/>
            <a:ext cx="3571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76872"/>
            <a:ext cx="13525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1916832"/>
            <a:ext cx="14001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005064"/>
            <a:ext cx="2409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3068960"/>
            <a:ext cx="2771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610" y="1196975"/>
            <a:ext cx="7689768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268760"/>
            <a:ext cx="3571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76872"/>
            <a:ext cx="13525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1916832"/>
            <a:ext cx="14001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005064"/>
            <a:ext cx="2409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3068960"/>
            <a:ext cx="2771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javier\Desktop\BUROSCOPE\Icon Mangemen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784" y="2204864"/>
            <a:ext cx="635000" cy="596900"/>
          </a:xfrm>
          <a:prstGeom prst="rect">
            <a:avLst/>
          </a:prstGeom>
          <a:noFill/>
        </p:spPr>
      </p:pic>
      <p:pic>
        <p:nvPicPr>
          <p:cNvPr id="1029" name="Picture 5" descr="C:\Users\javier\Desktop\BUROSCOPE\Icon Organis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584" y="2564904"/>
            <a:ext cx="723900" cy="673100"/>
          </a:xfrm>
          <a:prstGeom prst="rect">
            <a:avLst/>
          </a:prstGeom>
          <a:noFill/>
        </p:spPr>
      </p:pic>
      <p:pic>
        <p:nvPicPr>
          <p:cNvPr id="1031" name="Picture 7" descr="C:\Users\javier\Desktop\BUROSCOPE\Icon Classement Numériqu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3608" y="3789040"/>
            <a:ext cx="622300" cy="5969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31840" y="3356992"/>
            <a:ext cx="6191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2780928"/>
            <a:ext cx="3466728" cy="3345235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764704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Recepción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152" y="1268761"/>
            <a:ext cx="8757696" cy="518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0768"/>
            <a:ext cx="3282102" cy="242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412776"/>
            <a:ext cx="3146602" cy="234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Recepción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8143948" cy="479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060848"/>
            <a:ext cx="2946946" cy="219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075240" cy="850106"/>
          </a:xfrm>
        </p:spPr>
        <p:txBody>
          <a:bodyPr/>
          <a:lstStyle/>
          <a:p>
            <a:r>
              <a:rPr lang="fr-FR" dirty="0" smtClean="0"/>
              <a:t>Sala de </a:t>
            </a:r>
            <a:r>
              <a:rPr lang="fr-FR" dirty="0" err="1" smtClean="0"/>
              <a:t>recepción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904" y="1268760"/>
            <a:ext cx="8262192" cy="504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980728"/>
            <a:ext cx="3888432" cy="29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Recepción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620294" cy="507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988840"/>
            <a:ext cx="3024336" cy="225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836712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Corredor</a:t>
            </a:r>
            <a:r>
              <a:rPr lang="fr-FR" dirty="0" smtClean="0"/>
              <a:t> </a:t>
            </a:r>
            <a:r>
              <a:rPr lang="fr-FR" dirty="0" err="1" smtClean="0"/>
              <a:t>dirección</a:t>
            </a:r>
            <a:r>
              <a:rPr lang="fr-FR" dirty="0" smtClean="0"/>
              <a:t> Sirius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593942" cy="52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052736"/>
            <a:ext cx="35528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147248" cy="94096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Corredor</a:t>
            </a:r>
            <a:r>
              <a:rPr lang="fr-FR" dirty="0" smtClean="0"/>
              <a:t> </a:t>
            </a:r>
            <a:r>
              <a:rPr lang="fr-FR" dirty="0" err="1" smtClean="0"/>
              <a:t>dirección</a:t>
            </a:r>
            <a:r>
              <a:rPr lang="fr-FR" dirty="0" smtClean="0"/>
              <a:t> </a:t>
            </a:r>
            <a:r>
              <a:rPr lang="fr-FR" dirty="0" err="1" smtClean="0"/>
              <a:t>recepción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844" y="1227382"/>
            <a:ext cx="8592328" cy="50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196752"/>
            <a:ext cx="3024336" cy="225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19256" cy="1210146"/>
          </a:xfrm>
        </p:spPr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124744"/>
            <a:ext cx="5256584" cy="1512168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fr-FR" dirty="0" smtClean="0"/>
              <a:t>      Bienvenue au « nom du jeu » qui te permettra de découvrir les différentes formations proposées par </a:t>
            </a:r>
            <a:r>
              <a:rPr lang="fr-FR" dirty="0" err="1" smtClean="0"/>
              <a:t>Buroscope</a:t>
            </a:r>
            <a:r>
              <a:rPr lang="fr-FR" dirty="0" smtClean="0"/>
              <a:t> et en fonction de ton profil, tu pourrais découvrir la formation qui mieux te conviendrait mais aussi des aides pour la financer. Découvrez-les!!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780928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221088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924944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1913" cy="255094"/>
          </a:xfrm>
          <a:prstGeom prst="rect">
            <a:avLst/>
          </a:prstGeom>
          <a:noFill/>
        </p:spPr>
      </p:pic>
      <p:pic>
        <p:nvPicPr>
          <p:cNvPr id="3077" name="Picture 5" descr="C:\Users\javier\Desktop\BUROSCOPE\Button pla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8304" y="6165304"/>
            <a:ext cx="1375290" cy="576064"/>
          </a:xfrm>
          <a:prstGeom prst="rect">
            <a:avLst/>
          </a:prstGeom>
          <a:noFill/>
        </p:spPr>
      </p:pic>
      <p:pic>
        <p:nvPicPr>
          <p:cNvPr id="3078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548680"/>
            <a:ext cx="1847850" cy="2819400"/>
          </a:xfrm>
          <a:prstGeom prst="rect">
            <a:avLst/>
          </a:prstGeom>
          <a:noFill/>
        </p:spPr>
      </p:pic>
      <p:sp>
        <p:nvSpPr>
          <p:cNvPr id="13" name="Flèche courbée vers le haut 12"/>
          <p:cNvSpPr/>
          <p:nvPr/>
        </p:nvSpPr>
        <p:spPr>
          <a:xfrm>
            <a:off x="4211960" y="6165304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 courbée vers le haut 13"/>
          <p:cNvSpPr/>
          <p:nvPr/>
        </p:nvSpPr>
        <p:spPr>
          <a:xfrm>
            <a:off x="3131840" y="3284984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Corredor</a:t>
            </a:r>
            <a:r>
              <a:rPr lang="fr-FR" dirty="0" smtClean="0"/>
              <a:t>- </a:t>
            </a:r>
            <a:r>
              <a:rPr lang="fr-FR" dirty="0" err="1" smtClean="0"/>
              <a:t>puerta</a:t>
            </a:r>
            <a:r>
              <a:rPr lang="fr-FR" dirty="0" smtClean="0"/>
              <a:t> de </a:t>
            </a:r>
            <a:r>
              <a:rPr lang="fr-FR" dirty="0" err="1" smtClean="0"/>
              <a:t>emergencia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726096" cy="514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916832"/>
            <a:ext cx="3024336" cy="224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Sirius</a:t>
            </a:r>
            <a:endParaRPr lang="fr-F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905" y="1268760"/>
            <a:ext cx="8448190" cy="500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124744"/>
            <a:ext cx="354330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075240" cy="85010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Sirius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71" y="1052736"/>
            <a:ext cx="8264658" cy="514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060848"/>
            <a:ext cx="28855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075240" cy="940966"/>
          </a:xfrm>
        </p:spPr>
        <p:txBody>
          <a:bodyPr/>
          <a:lstStyle/>
          <a:p>
            <a:r>
              <a:rPr lang="fr-FR" dirty="0" smtClean="0"/>
              <a:t>Sirius</a:t>
            </a:r>
            <a:endParaRPr lang="fr-F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744962" cy="536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060848"/>
            <a:ext cx="3312368" cy="247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Cafeteria </a:t>
            </a:r>
            <a:endParaRPr lang="fr-F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497840" cy="500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844824"/>
            <a:ext cx="3168352" cy="238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07524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Cafeteria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19" y="1052736"/>
            <a:ext cx="8744362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4744"/>
            <a:ext cx="35623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Cafeteria</a:t>
            </a:r>
            <a:endParaRPr lang="fr-FR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68" y="1196752"/>
            <a:ext cx="8721864" cy="514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395788"/>
            <a:ext cx="3744416" cy="279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075240" cy="43204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Cafeteria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759" y="908720"/>
            <a:ext cx="8548482" cy="536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12776"/>
            <a:ext cx="35337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147248" cy="85010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Pégase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291" y="1052736"/>
            <a:ext cx="8335418" cy="525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836712"/>
            <a:ext cx="35433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fr-FR" dirty="0" smtClean="0"/>
              <a:t>Pégase</a:t>
            </a:r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311" y="1124744"/>
            <a:ext cx="8583378" cy="526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412776"/>
            <a:ext cx="3312368" cy="247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478539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dirty="0" smtClean="0"/>
              <a:t>                               Demandeur d’emploi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Salarié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Entreprise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                    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908720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492896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221088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courbée vers le haut 11"/>
          <p:cNvSpPr/>
          <p:nvPr/>
        </p:nvSpPr>
        <p:spPr>
          <a:xfrm>
            <a:off x="4355976" y="2060848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 courbée vers le haut 12"/>
          <p:cNvSpPr/>
          <p:nvPr/>
        </p:nvSpPr>
        <p:spPr>
          <a:xfrm>
            <a:off x="1835696" y="5013176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47248" cy="778098"/>
          </a:xfrm>
        </p:spPr>
        <p:txBody>
          <a:bodyPr/>
          <a:lstStyle/>
          <a:p>
            <a:r>
              <a:rPr lang="fr-FR" dirty="0" smtClean="0"/>
              <a:t>Pégase</a:t>
            </a:r>
            <a:endParaRPr lang="fr-FR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277" y="1124744"/>
            <a:ext cx="8565446" cy="526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772816"/>
            <a:ext cx="307234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91264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Atelier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5" y="1124744"/>
            <a:ext cx="8532830" cy="526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412776"/>
            <a:ext cx="3456384" cy="256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Atelier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418147" cy="53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276872"/>
            <a:ext cx="346778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Box pour l’accompagnement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722" y="1196752"/>
            <a:ext cx="8776556" cy="525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052736"/>
            <a:ext cx="4176464" cy="3091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922114"/>
          </a:xfrm>
        </p:spPr>
        <p:txBody>
          <a:bodyPr/>
          <a:lstStyle/>
          <a:p>
            <a:r>
              <a:rPr lang="fr-FR" dirty="0" smtClean="0"/>
              <a:t>Box pour l’accompagnement</a:t>
            </a:r>
            <a:endParaRPr lang="fr-F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814" y="1268760"/>
            <a:ext cx="8508372" cy="511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980728"/>
            <a:ext cx="403776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50106"/>
          </a:xfrm>
        </p:spPr>
        <p:txBody>
          <a:bodyPr/>
          <a:lstStyle/>
          <a:p>
            <a:r>
              <a:rPr lang="fr-FR" dirty="0" smtClean="0"/>
              <a:t>Box pour l’accompagnement</a:t>
            </a:r>
            <a:endParaRPr lang="fr-F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265068" cy="518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484784"/>
            <a:ext cx="3744416" cy="277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Bureau A</a:t>
            </a:r>
            <a:endParaRPr lang="fr-FR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851" y="1124744"/>
            <a:ext cx="8514298" cy="525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844824"/>
            <a:ext cx="3024336" cy="225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075240" cy="85010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Bureau </a:t>
            </a:r>
            <a:r>
              <a:rPr lang="fr-FR" dirty="0" smtClean="0"/>
              <a:t>B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481588" cy="543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700808"/>
            <a:ext cx="327939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50106"/>
          </a:xfrm>
        </p:spPr>
        <p:txBody>
          <a:bodyPr/>
          <a:lstStyle/>
          <a:p>
            <a:r>
              <a:rPr lang="fr-FR" dirty="0" smtClean="0"/>
              <a:t>Archives</a:t>
            </a:r>
            <a:endParaRPr lang="fr-FR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270" y="1196752"/>
            <a:ext cx="8287460" cy="511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385554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Bureau al </a:t>
            </a:r>
            <a:r>
              <a:rPr lang="fr-FR" dirty="0" err="1" smtClean="0"/>
              <a:t>lado</a:t>
            </a:r>
            <a:r>
              <a:rPr lang="fr-FR" dirty="0" smtClean="0"/>
              <a:t> de Archives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494" y="1196752"/>
            <a:ext cx="8295012" cy="53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628800"/>
            <a:ext cx="326867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780928"/>
            <a:ext cx="2619048" cy="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140968"/>
            <a:ext cx="28765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348880"/>
            <a:ext cx="3000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50106"/>
          </a:xfrm>
        </p:spPr>
        <p:txBody>
          <a:bodyPr/>
          <a:lstStyle/>
          <a:p>
            <a:r>
              <a:rPr lang="fr-FR" dirty="0" smtClean="0"/>
              <a:t>Cassiopée</a:t>
            </a:r>
            <a:endParaRPr lang="fr-F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737" y="1268760"/>
            <a:ext cx="8038526" cy="518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412776"/>
            <a:ext cx="34746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850106"/>
          </a:xfrm>
        </p:spPr>
        <p:txBody>
          <a:bodyPr/>
          <a:lstStyle/>
          <a:p>
            <a:r>
              <a:rPr lang="fr-FR" dirty="0" smtClean="0"/>
              <a:t>Cassiopée</a:t>
            </a:r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506" y="1196752"/>
            <a:ext cx="8504988" cy="518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556792"/>
            <a:ext cx="346319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0"/>
            <a:ext cx="8219256" cy="796950"/>
          </a:xfrm>
        </p:spPr>
        <p:txBody>
          <a:bodyPr/>
          <a:lstStyle/>
          <a:p>
            <a:r>
              <a:rPr lang="fr-FR" dirty="0" smtClean="0"/>
              <a:t>Compta</a:t>
            </a:r>
            <a:endParaRPr lang="fr-FR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00" y="980728"/>
            <a:ext cx="8236000" cy="532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196752"/>
            <a:ext cx="327295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075240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Direction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8352928" cy="534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556792"/>
            <a:ext cx="329899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Corredor</a:t>
            </a:r>
            <a:r>
              <a:rPr lang="fr-FR" dirty="0" smtClean="0"/>
              <a:t> </a:t>
            </a:r>
            <a:r>
              <a:rPr lang="fr-FR" dirty="0" err="1" smtClean="0"/>
              <a:t>puerta</a:t>
            </a:r>
            <a:r>
              <a:rPr lang="fr-FR" dirty="0" smtClean="0"/>
              <a:t> de </a:t>
            </a:r>
            <a:r>
              <a:rPr lang="fr-FR" dirty="0" err="1" smtClean="0"/>
              <a:t>emergencia</a:t>
            </a:r>
            <a:r>
              <a:rPr lang="fr-FR" dirty="0" smtClean="0"/>
              <a:t> – </a:t>
            </a:r>
            <a:r>
              <a:rPr lang="fr-FR" dirty="0" err="1" smtClean="0"/>
              <a:t>puerta</a:t>
            </a:r>
            <a:r>
              <a:rPr lang="fr-FR" dirty="0" smtClean="0"/>
              <a:t> Orion</a:t>
            </a:r>
            <a:endParaRPr lang="fr-FR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300786" cy="490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412776"/>
            <a:ext cx="384295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Andromède</a:t>
            </a:r>
            <a:endParaRPr lang="fr-FR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534" y="1124744"/>
            <a:ext cx="8558932" cy="526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980728"/>
            <a:ext cx="374441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778098"/>
          </a:xfrm>
        </p:spPr>
        <p:txBody>
          <a:bodyPr/>
          <a:lstStyle/>
          <a:p>
            <a:r>
              <a:rPr lang="fr-FR" dirty="0" smtClean="0"/>
              <a:t>Andromède</a:t>
            </a:r>
            <a:endParaRPr lang="fr-F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08912" cy="53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268760"/>
            <a:ext cx="3600400" cy="268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850106"/>
          </a:xfrm>
        </p:spPr>
        <p:txBody>
          <a:bodyPr/>
          <a:lstStyle/>
          <a:p>
            <a:r>
              <a:rPr lang="fr-FR" dirty="0" smtClean="0"/>
              <a:t>Véga</a:t>
            </a:r>
            <a:endParaRPr lang="fr-F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68760"/>
            <a:ext cx="8350002" cy="517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1628800"/>
            <a:ext cx="3312368" cy="247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Véga</a:t>
            </a:r>
            <a:endParaRPr lang="fr-FR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8" y="1196752"/>
            <a:ext cx="8541064" cy="5188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268760"/>
            <a:ext cx="3456384" cy="257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Pallas</a:t>
            </a:r>
            <a:endParaRPr lang="fr-F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6904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628800"/>
            <a:ext cx="346548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204864"/>
            <a:ext cx="983816" cy="1501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>
            <a:normAutofit/>
          </a:bodyPr>
          <a:lstStyle/>
          <a:p>
            <a:r>
              <a:rPr lang="fr-FR" dirty="0" smtClean="0"/>
              <a:t>Pallas</a:t>
            </a:r>
            <a:endParaRPr lang="fr-FR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863" y="1124744"/>
            <a:ext cx="8482274" cy="547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052736"/>
            <a:ext cx="3744416" cy="277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850106"/>
          </a:xfrm>
        </p:spPr>
        <p:txBody>
          <a:bodyPr/>
          <a:lstStyle/>
          <a:p>
            <a:r>
              <a:rPr lang="fr-FR" dirty="0" smtClean="0"/>
              <a:t>Pallas</a:t>
            </a:r>
            <a:endParaRPr lang="fr-FR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442" y="1196752"/>
            <a:ext cx="8479116" cy="53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980728"/>
            <a:ext cx="422447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91264" cy="850106"/>
          </a:xfrm>
        </p:spPr>
        <p:txBody>
          <a:bodyPr>
            <a:normAutofit/>
          </a:bodyPr>
          <a:lstStyle/>
          <a:p>
            <a:r>
              <a:rPr lang="fr-FR" dirty="0" smtClean="0"/>
              <a:t>Orion</a:t>
            </a:r>
            <a:endParaRPr lang="fr-FR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8208912" cy="536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4744"/>
            <a:ext cx="388085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850106"/>
          </a:xfrm>
        </p:spPr>
        <p:txBody>
          <a:bodyPr/>
          <a:lstStyle/>
          <a:p>
            <a:r>
              <a:rPr lang="fr-FR" dirty="0" smtClean="0"/>
              <a:t>Orion</a:t>
            </a:r>
            <a:endParaRPr lang="fr-FR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26" y="1196752"/>
            <a:ext cx="8060748" cy="53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124744"/>
            <a:ext cx="3744416" cy="280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Orion </a:t>
            </a:r>
            <a:r>
              <a:rPr lang="fr-FR" dirty="0" err="1" smtClean="0"/>
              <a:t>p</a:t>
            </a:r>
            <a:r>
              <a:rPr lang="fr-FR" dirty="0" err="1" smtClean="0"/>
              <a:t>uestos</a:t>
            </a:r>
            <a:r>
              <a:rPr lang="fr-FR" dirty="0" smtClean="0"/>
              <a:t> de </a:t>
            </a:r>
            <a:r>
              <a:rPr lang="fr-FR" dirty="0" err="1" smtClean="0"/>
              <a:t>trabajo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857" y="1489051"/>
            <a:ext cx="8046286" cy="47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046286" cy="496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772816"/>
            <a:ext cx="288982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132856"/>
            <a:ext cx="308443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Accueil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pic>
        <p:nvPicPr>
          <p:cNvPr id="1027" name="Picture 3" descr="C:\Users\javier\Desktop\BUROSCOPE\Formations Court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700808"/>
            <a:ext cx="1352550" cy="923925"/>
          </a:xfrm>
          <a:prstGeom prst="rect">
            <a:avLst/>
          </a:prstGeom>
          <a:noFill/>
        </p:spPr>
      </p:pic>
      <p:pic>
        <p:nvPicPr>
          <p:cNvPr id="1032" name="Picture 8" descr="C:\Users\javier\Desktop\BUROSCOPE\Formations Qualifian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340768"/>
            <a:ext cx="1647825" cy="1028700"/>
          </a:xfrm>
          <a:prstGeom prst="rect">
            <a:avLst/>
          </a:prstGeom>
          <a:noFill/>
        </p:spPr>
      </p:pic>
      <p:pic>
        <p:nvPicPr>
          <p:cNvPr id="13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348880"/>
            <a:ext cx="191913" cy="255094"/>
          </a:xfrm>
          <a:prstGeom prst="rect">
            <a:avLst/>
          </a:prstGeom>
          <a:noFill/>
        </p:spPr>
      </p:pic>
      <p:pic>
        <p:nvPicPr>
          <p:cNvPr id="1034" name="Picture 10" descr="C:\Users\javier\Desktop\BUROSCOPE\Servide d'aide à l'emplo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212976"/>
            <a:ext cx="1676400" cy="1057275"/>
          </a:xfrm>
          <a:prstGeom prst="rect">
            <a:avLst/>
          </a:prstGeom>
          <a:noFill/>
        </p:spPr>
      </p:pic>
      <p:pic>
        <p:nvPicPr>
          <p:cNvPr id="1035" name="Picture 11" descr="C:\Users\javier\Desktop\BUROSCOPE\Exposition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3212976"/>
            <a:ext cx="1600200" cy="94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Formations Courtes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29600" cy="52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780928"/>
            <a:ext cx="4104456" cy="336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348880"/>
            <a:ext cx="4122644" cy="33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00808"/>
            <a:ext cx="4209256" cy="345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24744"/>
            <a:ext cx="42100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268760"/>
            <a:ext cx="1743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348880"/>
            <a:ext cx="1296144" cy="33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996952"/>
            <a:ext cx="5014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3717032"/>
            <a:ext cx="448390" cy="5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3861048"/>
            <a:ext cx="508078" cy="62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21472" y="3819414"/>
            <a:ext cx="538360" cy="65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3848" y="3501008"/>
            <a:ext cx="47132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27784" y="2780928"/>
            <a:ext cx="6255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196752"/>
            <a:ext cx="2495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2708920"/>
            <a:ext cx="7236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76270" y="1916832"/>
            <a:ext cx="662868" cy="55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3429000"/>
            <a:ext cx="58938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2028" y="2132856"/>
            <a:ext cx="5928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3501008"/>
            <a:ext cx="9023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472" y="1124744"/>
            <a:ext cx="8669048" cy="553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3284984"/>
            <a:ext cx="2809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861048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902" y="4781534"/>
            <a:ext cx="562890" cy="54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5517232"/>
            <a:ext cx="568070" cy="56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4365104"/>
            <a:ext cx="1328468" cy="60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114</Words>
  <Application>Microsoft Office PowerPoint</Application>
  <PresentationFormat>Affichage à l'écran (4:3)</PresentationFormat>
  <Paragraphs>72</Paragraphs>
  <Slides>54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Thème Office</vt:lpstr>
      <vt:lpstr>Maquettage Buroscope</vt:lpstr>
      <vt:lpstr>Menu</vt:lpstr>
      <vt:lpstr>Diapositive 3</vt:lpstr>
      <vt:lpstr>Début du Jeu </vt:lpstr>
      <vt:lpstr>Début du Jeu </vt:lpstr>
      <vt:lpstr>Accueil </vt:lpstr>
      <vt:lpstr> Formations Courtes  </vt:lpstr>
      <vt:lpstr>Formations Courtes </vt:lpstr>
      <vt:lpstr>Formations Courtes </vt:lpstr>
      <vt:lpstr>Formations Courtes</vt:lpstr>
      <vt:lpstr>Formations Courtes</vt:lpstr>
      <vt:lpstr>Diapositive 12</vt:lpstr>
      <vt:lpstr>Diapositive 13</vt:lpstr>
      <vt:lpstr>Recepción</vt:lpstr>
      <vt:lpstr>Recepción</vt:lpstr>
      <vt:lpstr>Sala de recepción</vt:lpstr>
      <vt:lpstr>Recepción</vt:lpstr>
      <vt:lpstr>Corredor dirección Sirius  </vt:lpstr>
      <vt:lpstr>Corredor dirección recepción </vt:lpstr>
      <vt:lpstr>Corredor- puerta de emergencia </vt:lpstr>
      <vt:lpstr>Sirius</vt:lpstr>
      <vt:lpstr>Sirius </vt:lpstr>
      <vt:lpstr>Sirius</vt:lpstr>
      <vt:lpstr>Cafeteria </vt:lpstr>
      <vt:lpstr>Cafeteria </vt:lpstr>
      <vt:lpstr>Cafeteria</vt:lpstr>
      <vt:lpstr>Cafeteria </vt:lpstr>
      <vt:lpstr>Pégase </vt:lpstr>
      <vt:lpstr>Pégase</vt:lpstr>
      <vt:lpstr>Pégase</vt:lpstr>
      <vt:lpstr>Atelier </vt:lpstr>
      <vt:lpstr>Atelier</vt:lpstr>
      <vt:lpstr>Box pour l’accompagnement</vt:lpstr>
      <vt:lpstr>Box pour l’accompagnement</vt:lpstr>
      <vt:lpstr>Box pour l’accompagnement</vt:lpstr>
      <vt:lpstr>Bureau A</vt:lpstr>
      <vt:lpstr>Bureau B </vt:lpstr>
      <vt:lpstr>Archives</vt:lpstr>
      <vt:lpstr>Bureau al lado de Archives </vt:lpstr>
      <vt:lpstr>Cassiopée</vt:lpstr>
      <vt:lpstr>Cassiopée</vt:lpstr>
      <vt:lpstr>Compta</vt:lpstr>
      <vt:lpstr>Direction </vt:lpstr>
      <vt:lpstr>Corredor puerta de emergencia – puerta Orion</vt:lpstr>
      <vt:lpstr>Andromède</vt:lpstr>
      <vt:lpstr>Andromède</vt:lpstr>
      <vt:lpstr>Véga</vt:lpstr>
      <vt:lpstr>Véga</vt:lpstr>
      <vt:lpstr>Pallas</vt:lpstr>
      <vt:lpstr>Pallas</vt:lpstr>
      <vt:lpstr>Pallas</vt:lpstr>
      <vt:lpstr>Orion</vt:lpstr>
      <vt:lpstr>Orion</vt:lpstr>
      <vt:lpstr>Orion puestos de trabajo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Maquettage Buroscope</dc:title>
  <dc:creator>javier</dc:creator>
  <cp:lastModifiedBy>javier</cp:lastModifiedBy>
  <cp:revision>140</cp:revision>
  <dcterms:created xsi:type="dcterms:W3CDTF">2016-05-09T11:42:37Z</dcterms:created>
  <dcterms:modified xsi:type="dcterms:W3CDTF">2016-05-13T18:28:57Z</dcterms:modified>
</cp:coreProperties>
</file>